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6e384356e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6e384356e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6e384356eb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6e384356eb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6e384356e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6e384356e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6e384356eb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6e384356eb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6e384356e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6e384356e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6e384356eb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6e384356e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6e384356e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6e384356e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6e384356eb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6e384356eb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6e384356eb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6e384356eb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6e384356eb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6e384356eb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6e384356eb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6e384356eb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6e384356e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6e384356e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6e384356eb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6e384356eb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6e384356eb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6e384356eb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6e384356e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6e384356e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6e384356e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6e384356e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6e384356e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6e384356e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6e384356e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6e384356e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6e384356e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6e384356e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6e384356e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6e384356e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coursera.org/learn/neural-networks-deep-learning/home/welcome" TargetMode="External"/><Relationship Id="rId4" Type="http://schemas.openxmlformats.org/officeDocument/2006/relationships/hyperlink" Target="https://www.coursera.org/learn/neural-networks-deep-learning/home/welcome" TargetMode="External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r>
              <a:rPr b="1" lang="es-419" sz="2700">
                <a:solidFill>
                  <a:srgbClr val="0056D2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Neural Networks and Deep Learning</a:t>
            </a:r>
            <a:endParaRPr b="1" sz="2700">
              <a:solidFill>
                <a:srgbClr val="0056D2"/>
              </a:solidFill>
              <a:highlight>
                <a:srgbClr val="FFFFFF"/>
              </a:highlight>
              <a:uFill>
                <a:noFill/>
              </a:uFill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Semana 3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425250" y="1995200"/>
            <a:ext cx="81552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28600" marR="22860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3950">
                <a:solidFill>
                  <a:schemeClr val="dk1"/>
                </a:solidFill>
                <a:highlight>
                  <a:schemeClr val="lt1"/>
                </a:highlight>
              </a:rPr>
              <a:t>Shallow Neural Network</a:t>
            </a:r>
            <a:endParaRPr b="1" sz="39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0" y="4566925"/>
            <a:ext cx="9005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M.C. Alida Esmeralda Zárate Jiménez</a:t>
            </a:r>
            <a:endParaRPr sz="12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19 Octubre 2022</a:t>
            </a:r>
            <a:endParaRPr sz="1200"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9038" y="2787792"/>
            <a:ext cx="2418775" cy="187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509588"/>
            <a:ext cx="8943975" cy="41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501088"/>
            <a:ext cx="8696325" cy="47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575" y="384400"/>
            <a:ext cx="8422849" cy="261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225" y="2482013"/>
            <a:ext cx="685800" cy="4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5"/>
          <p:cNvSpPr/>
          <p:nvPr/>
        </p:nvSpPr>
        <p:spPr>
          <a:xfrm>
            <a:off x="2342950" y="2853401"/>
            <a:ext cx="1409425" cy="195600"/>
          </a:xfrm>
          <a:custGeom>
            <a:rect b="b" l="l" r="r" t="t"/>
            <a:pathLst>
              <a:path extrusionOk="0" h="7824" w="56377">
                <a:moveTo>
                  <a:pt x="0" y="6306"/>
                </a:moveTo>
                <a:cubicBezTo>
                  <a:pt x="3224" y="-142"/>
                  <a:pt x="15417" y="8917"/>
                  <a:pt x="21599" y="5208"/>
                </a:cubicBezTo>
                <a:cubicBezTo>
                  <a:pt x="22923" y="4414"/>
                  <a:pt x="21972" y="1906"/>
                  <a:pt x="23063" y="815"/>
                </a:cubicBezTo>
                <a:cubicBezTo>
                  <a:pt x="25507" y="-1629"/>
                  <a:pt x="27322" y="8199"/>
                  <a:pt x="30751" y="7770"/>
                </a:cubicBezTo>
                <a:cubicBezTo>
                  <a:pt x="37880" y="6879"/>
                  <a:pt x="43757" y="974"/>
                  <a:pt x="50886" y="83"/>
                </a:cubicBezTo>
                <a:cubicBezTo>
                  <a:pt x="53541" y="-249"/>
                  <a:pt x="55180" y="3546"/>
                  <a:pt x="56377" y="594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39" name="Google Shape;13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975" y="54900"/>
            <a:ext cx="8808175" cy="487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2558"/>
            <a:ext cx="9143998" cy="4478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35703"/>
            <a:ext cx="8520599" cy="3957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626" y="166400"/>
            <a:ext cx="7109849" cy="481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6144"/>
            <a:ext cx="9143998" cy="4931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0060"/>
            <a:ext cx="9144000" cy="47033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5988"/>
            <a:ext cx="9143998" cy="483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 </a:t>
            </a:r>
            <a:endParaRPr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28356" l="397" r="61723" t="0"/>
          <a:stretch/>
        </p:blipFill>
        <p:spPr>
          <a:xfrm>
            <a:off x="475925" y="130650"/>
            <a:ext cx="7381673" cy="451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2723"/>
            <a:ext cx="9143999" cy="4898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/>
          <p:nvPr>
            <p:ph type="ctrTitle"/>
          </p:nvPr>
        </p:nvSpPr>
        <p:spPr>
          <a:xfrm>
            <a:off x="46300" y="302000"/>
            <a:ext cx="8520600" cy="97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Next class</a:t>
            </a:r>
            <a:endParaRPr/>
          </a:p>
        </p:txBody>
      </p:sp>
      <p:sp>
        <p:nvSpPr>
          <p:cNvPr id="192" name="Google Shape;192;p33"/>
          <p:cNvSpPr txBox="1"/>
          <p:nvPr>
            <p:ph idx="1" type="subTitle"/>
          </p:nvPr>
        </p:nvSpPr>
        <p:spPr>
          <a:xfrm>
            <a:off x="311700" y="1464350"/>
            <a:ext cx="8520600" cy="21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10000"/>
          </a:bodyPr>
          <a:lstStyle/>
          <a:p>
            <a:pPr indent="-3911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 sz="6400"/>
              <a:t>Activation Functions</a:t>
            </a:r>
            <a:endParaRPr sz="6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400"/>
          </a:p>
          <a:p>
            <a:pPr indent="-3911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 sz="6400"/>
              <a:t>Why do you need Non-Linear Activation Functions?</a:t>
            </a:r>
            <a:endParaRPr sz="6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400"/>
          </a:p>
          <a:p>
            <a:pPr indent="-3911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 sz="6400"/>
              <a:t>Derivatives of Activation Functions</a:t>
            </a:r>
            <a:endParaRPr sz="6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16943" l="595" r="50573" t="0"/>
          <a:stretch/>
        </p:blipFill>
        <p:spPr>
          <a:xfrm>
            <a:off x="457600" y="149675"/>
            <a:ext cx="8576573" cy="472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375" y="25350"/>
            <a:ext cx="9144000" cy="509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40327" l="16910" r="58753" t="23459"/>
          <a:stretch/>
        </p:blipFill>
        <p:spPr>
          <a:xfrm>
            <a:off x="329475" y="247125"/>
            <a:ext cx="8586824" cy="41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425" y="156075"/>
            <a:ext cx="7915573" cy="4831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232"/>
            <a:ext cx="9143999" cy="4887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85775"/>
            <a:ext cx="7867650" cy="417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90538"/>
            <a:ext cx="7743825" cy="416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